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44" r:id="rId42"/>
    <p:sldId id="1045" r:id="rId43"/>
    <p:sldId id="1046" r:id="rId44"/>
    <p:sldId id="878" r:id="rId45"/>
    <p:sldId id="973" r:id="rId46"/>
    <p:sldId id="997" r:id="rId47"/>
    <p:sldId id="1020" r:id="rId48"/>
    <p:sldId id="1022" r:id="rId49"/>
    <p:sldId id="1026" r:id="rId50"/>
    <p:sldId id="1019" r:id="rId51"/>
    <p:sldId id="1028" r:id="rId52"/>
    <p:sldId id="1029" r:id="rId53"/>
    <p:sldId id="1025" r:id="rId54"/>
    <p:sldId id="1021" r:id="rId55"/>
    <p:sldId id="1027" r:id="rId56"/>
    <p:sldId id="1047" r:id="rId57"/>
    <p:sldId id="1048" r:id="rId58"/>
    <p:sldId id="1043" r:id="rId59"/>
    <p:sldId id="328" r:id="rId60"/>
    <p:sldId id="1033" r:id="rId61"/>
    <p:sldId id="286" r:id="rId62"/>
    <p:sldId id="782" r:id="rId63"/>
    <p:sldId id="1032" r:id="rId64"/>
    <p:sldId id="1036" r:id="rId65"/>
    <p:sldId id="1037" r:id="rId66"/>
    <p:sldId id="1038" r:id="rId67"/>
    <p:sldId id="1039" r:id="rId68"/>
    <p:sldId id="1034" r:id="rId69"/>
    <p:sldId id="1041" r:id="rId70"/>
    <p:sldId id="1042" r:id="rId71"/>
    <p:sldId id="1035" r:id="rId72"/>
    <p:sldId id="1031" r:id="rId73"/>
    <p:sldId id="104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787"/>
  </p:normalViewPr>
  <p:slideViewPr>
    <p:cSldViewPr snapToGrid="0" snapToObjects="1">
      <p:cViewPr varScale="1">
        <p:scale>
          <a:sx n="116" d="100"/>
          <a:sy n="116" d="100"/>
        </p:scale>
        <p:origin x="656"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11/7/21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11/7/21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gif"/><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44488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Tree>
    <p:extLst>
      <p:ext uri="{BB962C8B-B14F-4D97-AF65-F5344CB8AC3E}">
        <p14:creationId xmlns:p14="http://schemas.microsoft.com/office/powerpoint/2010/main" val="4174206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59566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75490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0583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37065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809972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Series 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endParaRPr lang="en-US" sz="2000" dirty="0"/>
              </a:p>
              <a:p>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Parallel 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𝐺</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b="0" i="1" smtClean="0">
                            <a:latin typeface="Cambria Math" panose="02040503050406030204" pitchFamily="18" charset="0"/>
                          </a:rPr>
                          <m:t>𝐶</m:t>
                        </m:r>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𝑝</m:t>
                            </m:r>
                          </m:sub>
                        </m:sSub>
                      </m:den>
                    </m:f>
                    <m:r>
                      <m:rPr>
                        <m:nor/>
                      </m:rPr>
                      <a:rPr lang="en-US" sz="2000" dirty="0"/>
                      <m:t> </m:t>
                    </m:r>
                    <m:r>
                      <m:rPr>
                        <m:nor/>
                      </m:rPr>
                      <a:rPr lang="en-US" sz="2000" dirty="0"/>
                      <m:t>and</m:t>
                    </m:r>
                    <m:r>
                      <m:rPr>
                        <m:nor/>
                      </m:rPr>
                      <a:rPr lang="en-US" sz="2000" dirty="0"/>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𝐺</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b="0" i="1" smtClean="0">
                            <a:latin typeface="Cambria Math" panose="02040503050406030204" pitchFamily="18" charset="0"/>
                          </a:rPr>
                          <m:t>𝐶</m:t>
                        </m:r>
                      </m:den>
                    </m:f>
                    <m:r>
                      <m:rPr>
                        <m:nor/>
                      </m:rPr>
                      <a:rPr lang="en-US" sz="2000" dirty="0"/>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𝑝</m:t>
                            </m:r>
                          </m:sub>
                        </m:sSub>
                      </m:den>
                    </m:f>
                    <m:r>
                      <m:rPr>
                        <m:nor/>
                      </m:rPr>
                      <a:rPr lang="en-US" sz="2000" dirty="0"/>
                      <m:t> </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3021597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General formulas for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𝑥</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179638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spTree>
    <p:extLst>
      <p:ext uri="{BB962C8B-B14F-4D97-AF65-F5344CB8AC3E}">
        <p14:creationId xmlns:p14="http://schemas.microsoft.com/office/powerpoint/2010/main" val="4294290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41474"/>
            <a:ext cx="2685586" cy="2752274"/>
            <a:chOff x="298046" y="2082980"/>
            <a:chExt cx="2685586" cy="2752274"/>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6340"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615572" y="2169505"/>
              <a:ext cx="2101360"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30071"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35"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7237</TotalTime>
  <Words>6123</Words>
  <Application>Microsoft Macintosh PowerPoint</Application>
  <PresentationFormat>Widescreen</PresentationFormat>
  <Paragraphs>1181</Paragraphs>
  <Slides>73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Series resonance and Q</vt:lpstr>
      <vt:lpstr>Parallel resonance and Q</vt:lpstr>
      <vt:lpstr>Power</vt:lpstr>
      <vt:lpstr>General formulas for Q</vt:lpstr>
      <vt:lpstr>Exercises</vt:lpstr>
      <vt:lpstr>More Oscillators</vt:lpstr>
      <vt:lpstr>More Oscillators</vt:lpstr>
      <vt:lpstr>Misc-1</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1001</cp:revision>
  <dcterms:created xsi:type="dcterms:W3CDTF">2021-07-06T18:24:07Z</dcterms:created>
  <dcterms:modified xsi:type="dcterms:W3CDTF">2021-11-07T21:49:53Z</dcterms:modified>
</cp:coreProperties>
</file>